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EA6D7-A3A4-4FD2-BF8C-EC43A7C1C432}" type="datetimeFigureOut">
              <a:rPr lang="es-MX" smtClean="0"/>
              <a:t>14/09/2022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19997-CD57-41FE-B566-172D560E0E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291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pivotTable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card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tableEx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shape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actionButton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d7048f89-6ed5-44ce-ab9c-a77fdbda1626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Reporte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Flujo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14/09/2022 1:18:45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29/10/2021 15:10:26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pivotTable ,slicer ,slicer ,card ,tableEx ,tableEx ,shape ,textbox ,actionButton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Flujo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62</Words>
  <Application>Microsoft Office PowerPoint</Application>
  <PresentationFormat>Panorámica</PresentationFormat>
  <Paragraphs>32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Reporte de Flujo</vt:lpstr>
      <vt:lpstr>Flujo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6</cp:revision>
  <dcterms:created xsi:type="dcterms:W3CDTF">2016-09-04T11:54:55Z</dcterms:created>
  <dcterms:modified xsi:type="dcterms:W3CDTF">2022-09-14T17:05:19Z</dcterms:modified>
</cp:coreProperties>
</file>